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6" r:id="rId2"/>
    <p:sldId id="263" r:id="rId3"/>
    <p:sldId id="264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1811C-48C8-41F6-9452-CE58F22986AB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C845B-181E-43DC-A672-60FAE6B0F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1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C845B-181E-43DC-A672-60FAE6B0F5A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C845B-181E-43DC-A672-60FAE6B0F5A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32CE-6CEC-4383-9C2E-218FC2776FF8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4F1BB-9B04-4839-B8DD-0DFAEF097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32CE-6CEC-4383-9C2E-218FC2776FF8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4F1BB-9B04-4839-B8DD-0DFAEF097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32CE-6CEC-4383-9C2E-218FC2776FF8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4F1BB-9B04-4839-B8DD-0DFAEF097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32CE-6CEC-4383-9C2E-218FC2776FF8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4F1BB-9B04-4839-B8DD-0DFAEF097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32CE-6CEC-4383-9C2E-218FC2776FF8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4F1BB-9B04-4839-B8DD-0DFAEF097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32CE-6CEC-4383-9C2E-218FC2776FF8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4F1BB-9B04-4839-B8DD-0DFAEF097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32CE-6CEC-4383-9C2E-218FC2776FF8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4F1BB-9B04-4839-B8DD-0DFAEF097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32CE-6CEC-4383-9C2E-218FC2776FF8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4F1BB-9B04-4839-B8DD-0DFAEF097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32CE-6CEC-4383-9C2E-218FC2776FF8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4F1BB-9B04-4839-B8DD-0DFAEF097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32CE-6CEC-4383-9C2E-218FC2776FF8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4F1BB-9B04-4839-B8DD-0DFAEF097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32CE-6CEC-4383-9C2E-218FC2776FF8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C4F1BB-9B04-4839-B8DD-0DFAEF097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C32CE-6CEC-4383-9C2E-218FC2776FF8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C4F1BB-9B04-4839-B8DD-0DFAEF0976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5976" y="6121407"/>
            <a:ext cx="4392488" cy="745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Команда «Улыбка»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МКОУ СОШ п. Прудовой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412776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Правила безопасности на льду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astersoft.net/images/1/1/stihi-dlja-detej-bezopasnost-na-ldu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0"/>
            <a:ext cx="2571768" cy="2357430"/>
          </a:xfrm>
          <a:prstGeom prst="rect">
            <a:avLst/>
          </a:prstGeom>
          <a:noFill/>
        </p:spPr>
      </p:pic>
      <p:pic>
        <p:nvPicPr>
          <p:cNvPr id="1026" name="Picture 2" descr="http://im4-tub-ru.yandex.net/i?id=168296232-2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57760"/>
            <a:ext cx="3143240" cy="2000240"/>
          </a:xfrm>
          <a:prstGeom prst="rect">
            <a:avLst/>
          </a:prstGeom>
          <a:noFill/>
        </p:spPr>
      </p:pic>
      <p:pic>
        <p:nvPicPr>
          <p:cNvPr id="1032" name="Picture 8" descr="http://900igr.net/datai/obg/CHelovek/0003-001-Povedenie-chelove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57430"/>
            <a:ext cx="4071934" cy="2285992"/>
          </a:xfrm>
          <a:prstGeom prst="rect">
            <a:avLst/>
          </a:prstGeom>
          <a:noFill/>
        </p:spPr>
      </p:pic>
      <p:pic>
        <p:nvPicPr>
          <p:cNvPr id="1036" name="Picture 12" descr="http://bobod.ru/tw_files2/urls_56/19/d-18991/18991_html_m7eb73f1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9725" y="4500570"/>
            <a:ext cx="3724275" cy="2357430"/>
          </a:xfrm>
          <a:prstGeom prst="rect">
            <a:avLst/>
          </a:prstGeom>
          <a:noFill/>
        </p:spPr>
      </p:pic>
      <p:pic>
        <p:nvPicPr>
          <p:cNvPr id="1040" name="Picture 16" descr="http://im2-tub-ru.yandex.net/i?id=13916847-07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2285992"/>
            <a:ext cx="4857752" cy="2357454"/>
          </a:xfrm>
          <a:prstGeom prst="rect">
            <a:avLst/>
          </a:prstGeom>
          <a:noFill/>
        </p:spPr>
      </p:pic>
      <p:pic>
        <p:nvPicPr>
          <p:cNvPr id="2050" name="Picture 2" descr="http://lyubosvit.kiev.ua/photos/news/_263_image_239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0"/>
            <a:ext cx="3643306" cy="2319607"/>
          </a:xfrm>
          <a:prstGeom prst="rect">
            <a:avLst/>
          </a:prstGeom>
          <a:noFill/>
        </p:spPr>
      </p:pic>
      <p:pic>
        <p:nvPicPr>
          <p:cNvPr id="2052" name="Picture 4" descr="http://sovetskiymultik.at.ua/_ph/574/2/5998721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928958" cy="2357430"/>
          </a:xfrm>
          <a:prstGeom prst="rect">
            <a:avLst/>
          </a:prstGeom>
          <a:noFill/>
        </p:spPr>
      </p:pic>
      <p:pic>
        <p:nvPicPr>
          <p:cNvPr id="2054" name="Picture 6" descr="http://img1.liveinternet.ru/images/attach/c/2/67/21/67021210_1228742065_c48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4572009"/>
            <a:ext cx="2809855" cy="228599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86248" y="2357430"/>
            <a:ext cx="4857751" cy="22467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На лёд в одиночку</a:t>
            </a:r>
          </a:p>
          <a:p>
            <a:pPr algn="ctr"/>
            <a:r>
              <a:rPr lang="ru-RU" sz="2800" dirty="0"/>
              <a:t>Ты не ходи!</a:t>
            </a:r>
          </a:p>
          <a:p>
            <a:pPr algn="ctr"/>
            <a:r>
              <a:rPr lang="ru-RU" sz="2800" dirty="0"/>
              <a:t>Проверь его прочность ударом ноги</a:t>
            </a:r>
            <a:r>
              <a:rPr lang="ru-RU" sz="2800" dirty="0" smtClean="0"/>
              <a:t>!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missis-babakina2012.narod.ru/olderfiles/2/Masha_Prazdnik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0032" y="1124744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000" dirty="0" smtClean="0"/>
              <a:t>На </a:t>
            </a:r>
            <a:r>
              <a:rPr lang="ru-RU" sz="2000" dirty="0" smtClean="0"/>
              <a:t>льду ты будь </a:t>
            </a:r>
            <a:r>
              <a:rPr lang="ru-RU" sz="2000" dirty="0" smtClean="0"/>
              <a:t>осторожен!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Ведь лёд очень тонким быть </a:t>
            </a:r>
            <a:r>
              <a:rPr lang="ru-RU" sz="2000" dirty="0" smtClean="0"/>
              <a:t>может.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Хорошенько его проверяй</a:t>
            </a:r>
            <a:br>
              <a:rPr lang="ru-RU" sz="2000" dirty="0" smtClean="0"/>
            </a:br>
            <a:r>
              <a:rPr lang="ru-RU" sz="2000" dirty="0" smtClean="0"/>
              <a:t>И кататься себе позволяй 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1052736"/>
            <a:ext cx="3185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dirty="0" smtClean="0"/>
              <a:t>http</a:t>
            </a:r>
            <a:r>
              <a:rPr lang="en-US" dirty="0" smtClean="0"/>
              <a:t>://images.yandex.ru/yandsearch?source=wiz&amp;fp=0&amp;text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2060848"/>
            <a:ext cx="3185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net/</a:t>
            </a:r>
            <a:r>
              <a:rPr lang="en-US" dirty="0" err="1" smtClean="0"/>
              <a:t>kartinki</a:t>
            </a:r>
            <a:r>
              <a:rPr lang="en-US" dirty="0" smtClean="0"/>
              <a:t>/</a:t>
            </a:r>
            <a:r>
              <a:rPr lang="en-US" dirty="0" err="1" smtClean="0"/>
              <a:t>obg</a:t>
            </a:r>
            <a:r>
              <a:rPr lang="en-US" dirty="0" smtClean="0"/>
              <a:t>/</a:t>
            </a:r>
            <a:r>
              <a:rPr lang="en-US" dirty="0" err="1" smtClean="0"/>
              <a:t>Pravila-povedenija-na-ldu</a:t>
            </a:r>
            <a:r>
              <a:rPr lang="en-US" dirty="0" smtClean="0"/>
              <a:t>/Pravila-povedenija-na-ldu.html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39</Words>
  <Application>Microsoft Office PowerPoint</Application>
  <PresentationFormat>Экран (4:3)</PresentationFormat>
  <Paragraphs>13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15</cp:revision>
  <dcterms:created xsi:type="dcterms:W3CDTF">2014-02-26T12:41:52Z</dcterms:created>
  <dcterms:modified xsi:type="dcterms:W3CDTF">2014-03-09T06:28:52Z</dcterms:modified>
</cp:coreProperties>
</file>